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5" r:id="rId4"/>
    <p:sldId id="259" r:id="rId5"/>
    <p:sldId id="260" r:id="rId6"/>
    <p:sldId id="261" r:id="rId7"/>
    <p:sldId id="264" r:id="rId8"/>
    <p:sldId id="266" r:id="rId9"/>
    <p:sldId id="267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  <a:srgbClr val="0000FF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050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538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104150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3918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590018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900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6389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06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351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5162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579718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982318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5094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9704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717778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792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6F2E1-41AA-43FB-A313-607DCC5557BC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C434E26-E4D4-4FC6-BAF6-9CC48CBA9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3532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7643866" cy="4071966"/>
          </a:xfrm>
        </p:spPr>
        <p:txBody>
          <a:bodyPr>
            <a:noAutofit/>
          </a:bodyPr>
          <a:lstStyle/>
          <a:p>
            <a:pPr algn="ctr"/>
            <a:r>
              <a:rPr lang="ru-RU" sz="5400" b="1" i="1" dirty="0" smtClean="0">
                <a:solidFill>
                  <a:srgbClr val="FF0000"/>
                </a:solidFill>
              </a:rPr>
              <a:t>ВСЕРОССИЙСКИЙ ДЕНЬ ТРЕЗВОСТИ</a:t>
            </a:r>
            <a:br>
              <a:rPr lang="ru-RU" sz="5400" b="1" i="1" dirty="0" smtClean="0">
                <a:solidFill>
                  <a:srgbClr val="FF0000"/>
                </a:solidFill>
              </a:rPr>
            </a:br>
            <a:r>
              <a:rPr lang="ru-RU" sz="5400" b="1" i="1" dirty="0" smtClean="0">
                <a:solidFill>
                  <a:srgbClr val="FF0000"/>
                </a:solidFill>
              </a:rPr>
              <a:t/>
            </a:r>
            <a:br>
              <a:rPr lang="ru-RU" sz="5400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3 ОК</a:t>
            </a:r>
            <a:r>
              <a:rPr lang="ru-RU" sz="5400" b="1" i="1" dirty="0" smtClean="0">
                <a:solidFill>
                  <a:srgbClr val="FF0000"/>
                </a:solidFill>
              </a:rPr>
              <a:t>ТЯБРЯ</a:t>
            </a:r>
            <a:endParaRPr lang="ru-RU" sz="5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785794"/>
            <a:ext cx="7467600" cy="5688158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7030A0"/>
                </a:solidFill>
              </a:rPr>
              <a:t>Мы поздравляем с этим замечательным праздником всех россиян, и желаем им всегда помнить, что трезвый образ жизни для человека является не просто естественным, а единственно возможным – в противном случае жизнь человека будет надломлена…</a:t>
            </a:r>
          </a:p>
          <a:p>
            <a:pPr algn="ctr">
              <a:buNone/>
            </a:pPr>
            <a:r>
              <a:rPr lang="ru-RU" sz="3200" b="1" i="1" dirty="0" smtClean="0">
                <a:solidFill>
                  <a:srgbClr val="7030A0"/>
                </a:solidFill>
              </a:rPr>
              <a:t>ТРЕЗВЫХ МЫСЛЕЙ!</a:t>
            </a:r>
            <a:endParaRPr lang="ru-RU" sz="32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advTm="15000"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к дню трезв\3kPf48ChqJ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8614" y="785813"/>
            <a:ext cx="6520972" cy="5688012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27000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pPr algn="ctr"/>
            <a:r>
              <a:rPr lang="ru-RU" sz="2800" i="1" dirty="0" smtClean="0"/>
              <a:t>Немного истории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1196752"/>
            <a:ext cx="7778825" cy="4844611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</a:rPr>
              <a:t>3 ОКТЯБРЯ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отмечается </a:t>
            </a:r>
            <a:r>
              <a:rPr lang="ru-RU" sz="2800" b="1" dirty="0" smtClean="0">
                <a:solidFill>
                  <a:srgbClr val="FF0000"/>
                </a:solidFill>
              </a:rPr>
              <a:t>Всероссийский день трезвости.</a:t>
            </a:r>
          </a:p>
          <a:p>
            <a:pPr algn="ctr" fontAlgn="base">
              <a:buNone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Мало кто знает, что празднику трезвости в этом году исполняется уже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106 лет!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Впервые он отмечался в 1913 году по инициативе Церкви. </a:t>
            </a:r>
          </a:p>
          <a:p>
            <a:pPr algn="ctr" fontAlgn="base">
              <a:buNone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На время праздника были закрыты казённые винные лавки и запрещена продажа алкогольных изделий. </a:t>
            </a:r>
          </a:p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 advTm="2000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к дню трезв\imgpreview (4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423" y="703928"/>
            <a:ext cx="7628478" cy="5439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 advTm="19000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500042"/>
            <a:ext cx="7467600" cy="59739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Всероссийский День трезвости</a:t>
            </a:r>
            <a:r>
              <a:rPr lang="ru-RU" sz="2800" b="1" dirty="0" smtClean="0">
                <a:solidFill>
                  <a:srgbClr val="0000FF"/>
                </a:solidFill>
              </a:rPr>
              <a:t> призывает общественность дать бой употреблению алкогольных напитков и хоть один день в году, но всей страной, не употреблять горячительные напитки. Цель Дня трезвости – это пропаганда трезвого образа жизни, как естественного, здорового и единственно разумного состояния человека, семьи, общества.</a:t>
            </a:r>
          </a:p>
          <a:p>
            <a:pPr algn="ctr"/>
            <a:endParaRPr lang="ru-RU" sz="2800" b="1" dirty="0">
              <a:solidFill>
                <a:srgbClr val="0000FF"/>
              </a:solidFill>
            </a:endParaRPr>
          </a:p>
        </p:txBody>
      </p:sp>
      <p:pic>
        <p:nvPicPr>
          <p:cNvPr id="7" name="Picture 2" descr="D:\к дню трезв\lent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4857760"/>
            <a:ext cx="1319215" cy="17836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 advTm="27000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428604"/>
            <a:ext cx="8291264" cy="6045348"/>
          </a:xfrm>
        </p:spPr>
        <p:txBody>
          <a:bodyPr/>
          <a:lstStyle/>
          <a:p>
            <a:pPr algn="ctr"/>
            <a:r>
              <a:rPr lang="ru-RU" sz="2600" b="1" i="1" dirty="0" smtClean="0">
                <a:solidFill>
                  <a:srgbClr val="002060"/>
                </a:solidFill>
              </a:rPr>
              <a:t>Традицию проведения праздника трезвости нужно возрождать, и это происходит сейчас во многих городах страны. Церковь снова принимает в этом активное участие: проводятся тематические проповеди и торжественные богослужения о пользе трезвости, поощряется так называемый обет трезвости; проводятся и совместные акции с представителями общественности</a:t>
            </a:r>
            <a:r>
              <a:rPr lang="ru-RU" b="1" i="1" dirty="0" smtClean="0">
                <a:solidFill>
                  <a:srgbClr val="002060"/>
                </a:solidFill>
              </a:rPr>
              <a:t>.</a:t>
            </a:r>
          </a:p>
          <a:p>
            <a:pPr algn="ctr"/>
            <a:endParaRPr lang="ru-RU" b="1" i="1" dirty="0">
              <a:solidFill>
                <a:srgbClr val="002060"/>
              </a:solidFill>
            </a:endParaRPr>
          </a:p>
        </p:txBody>
      </p:sp>
      <p:pic>
        <p:nvPicPr>
          <p:cNvPr id="7" name="Picture 2" descr="D:\к дню трезв\imgpreview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4500570"/>
            <a:ext cx="3143272" cy="21871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 advTm="27000"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к дню трезв\imgpreview (6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70" y="785793"/>
            <a:ext cx="7636653" cy="5390579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27000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467600" cy="583103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Все больше молодых людей отказывается от алкоголя и выбирают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</a:rPr>
              <a:t>трезвый образ жизни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. Девиз молодых трезвенников: 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</a:rPr>
              <a:t>“Трезвость норма жизни”.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 Трезвые люди хотят лучшей жизни и видят единственный путь в отказе от алкогольного наркотика.</a:t>
            </a:r>
          </a:p>
          <a:p>
            <a:pPr algn="ctr"/>
            <a:endParaRPr lang="ru-RU" sz="2800" dirty="0">
              <a:solidFill>
                <a:srgbClr val="008000"/>
              </a:solidFill>
            </a:endParaRPr>
          </a:p>
        </p:txBody>
      </p:sp>
      <p:pic>
        <p:nvPicPr>
          <p:cNvPr id="4" name="Picture 2" descr="D:\к дню трезв\thumb11 -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0597" y="3786190"/>
            <a:ext cx="4169685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 advTm="15000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512" y="428604"/>
            <a:ext cx="8784976" cy="6045348"/>
          </a:xfrm>
        </p:spPr>
        <p:txBody>
          <a:bodyPr>
            <a:normAutofit fontScale="92500"/>
          </a:bodyPr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Трезвость дает человеку возможность раскрыть и развить все свои творческие, интеллектуальные и духовные возможности, переданные ему родителями по наследству.</a:t>
            </a:r>
          </a:p>
          <a:p>
            <a:r>
              <a:rPr lang="ru-RU" sz="2400" b="1" dirty="0" smtClean="0">
                <a:solidFill>
                  <a:srgbClr val="0000FF"/>
                </a:solidFill>
              </a:rPr>
              <a:t>Трезвость укрепляет человека нравственно. Трезвый человек чувствует себя уверенно, так как он умеет отстаивать себя как личность.</a:t>
            </a:r>
          </a:p>
          <a:p>
            <a:r>
              <a:rPr lang="ru-RU" sz="2400" b="1" dirty="0" smtClean="0">
                <a:solidFill>
                  <a:srgbClr val="0000FF"/>
                </a:solidFill>
              </a:rPr>
              <a:t>Трезвость – это ясный ум. Недаром в народе высшей похвалой является эпитет «трезвый»: трезвое решение, трезвый ум, трезвая политика.</a:t>
            </a:r>
          </a:p>
          <a:p>
            <a:r>
              <a:rPr lang="ru-RU" sz="2400" b="1" dirty="0" smtClean="0">
                <a:solidFill>
                  <a:srgbClr val="0000FF"/>
                </a:solidFill>
              </a:rPr>
              <a:t>Алкоголь и табак понижают интеллект, ослабляют волю, подрывают авторитет, омрачают разум, являются атрибутами комплекса неудачника. Без трезвости немыслим образ здорового, сильного, красивого и успешного человека. Где трезвость, там и победа.</a:t>
            </a:r>
          </a:p>
          <a:p>
            <a:r>
              <a:rPr lang="ru-RU" sz="2400" b="1" dirty="0" smtClean="0">
                <a:solidFill>
                  <a:srgbClr val="0000FF"/>
                </a:solidFill>
              </a:rPr>
              <a:t>Трезвость – это престижное состояние человека!</a:t>
            </a:r>
          </a:p>
          <a:p>
            <a:endParaRPr lang="ru-RU" dirty="0"/>
          </a:p>
        </p:txBody>
      </p:sp>
    </p:spTree>
  </p:cSld>
  <p:clrMapOvr>
    <a:masterClrMapping/>
  </p:clrMapOvr>
  <p:transition spd="med" advTm="21000">
    <p:cover dir="l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к дню трезв\imgpreview (7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1142984"/>
            <a:ext cx="4214842" cy="5024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642910" y="1000108"/>
            <a:ext cx="27146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FF0066"/>
                </a:solidFill>
              </a:rPr>
              <a:t>ТРЕЗВЫЙ ДОМ!</a:t>
            </a:r>
            <a:br>
              <a:rPr lang="ru-RU" sz="2800" b="1" i="1" dirty="0" smtClean="0">
                <a:solidFill>
                  <a:srgbClr val="FF0066"/>
                </a:solidFill>
              </a:rPr>
            </a:br>
            <a:endParaRPr lang="ru-RU" sz="2800" b="1" i="1" dirty="0" smtClean="0">
              <a:solidFill>
                <a:srgbClr val="FF0066"/>
              </a:solidFill>
            </a:endParaRPr>
          </a:p>
          <a:p>
            <a:r>
              <a:rPr lang="ru-RU" sz="2800" b="1" i="1" dirty="0" smtClean="0">
                <a:solidFill>
                  <a:srgbClr val="FF0066"/>
                </a:solidFill>
              </a:rPr>
              <a:t>ТРЕЗВАЯ СЕМЬЯ!</a:t>
            </a:r>
            <a:br>
              <a:rPr lang="ru-RU" sz="2800" b="1" i="1" dirty="0" smtClean="0">
                <a:solidFill>
                  <a:srgbClr val="FF0066"/>
                </a:solidFill>
              </a:rPr>
            </a:br>
            <a:endParaRPr lang="ru-RU" sz="2800" b="1" i="1" dirty="0" smtClean="0">
              <a:solidFill>
                <a:srgbClr val="FF0066"/>
              </a:solidFill>
            </a:endParaRPr>
          </a:p>
          <a:p>
            <a:r>
              <a:rPr lang="ru-RU" sz="2800" b="1" i="1" dirty="0" smtClean="0">
                <a:solidFill>
                  <a:srgbClr val="FF0066"/>
                </a:solidFill>
              </a:rPr>
              <a:t>ТРЕЗВОЕ ОБЩЕСТВО!</a:t>
            </a:r>
            <a:br>
              <a:rPr lang="ru-RU" sz="2800" b="1" i="1" dirty="0" smtClean="0">
                <a:solidFill>
                  <a:srgbClr val="FF0066"/>
                </a:solidFill>
              </a:rPr>
            </a:br>
            <a:endParaRPr lang="ru-RU" sz="2800" b="1" i="1" dirty="0" smtClean="0">
              <a:solidFill>
                <a:srgbClr val="FF0066"/>
              </a:solidFill>
            </a:endParaRPr>
          </a:p>
          <a:p>
            <a:r>
              <a:rPr lang="ru-RU" sz="2400" b="1" i="1" dirty="0" smtClean="0">
                <a:solidFill>
                  <a:srgbClr val="FF0066"/>
                </a:solidFill>
              </a:rPr>
              <a:t>СЧАСТЛИВОЕ БУДУЩЕЕ!</a:t>
            </a:r>
            <a:endParaRPr lang="ru-RU" sz="2400" b="1" i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ransition advTm="30000"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</TotalTime>
  <Words>325</Words>
  <Application>Microsoft Office PowerPoint</Application>
  <PresentationFormat>Экран (4:3)</PresentationFormat>
  <Paragraphs>19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Грань</vt:lpstr>
      <vt:lpstr>ВСЕРОССИЙСКИЙ ДЕНЬ ТРЕЗВОСТИ  3 ОКТЯБРЯ</vt:lpstr>
      <vt:lpstr>Немного истории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ЮЛЯ</cp:lastModifiedBy>
  <cp:revision>14</cp:revision>
  <dcterms:created xsi:type="dcterms:W3CDTF">2014-09-11T01:59:23Z</dcterms:created>
  <dcterms:modified xsi:type="dcterms:W3CDTF">2019-10-10T12:08:40Z</dcterms:modified>
</cp:coreProperties>
</file>